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4399895" cy="3239897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4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616" y="16"/>
      </p:cViewPr>
      <p:guideLst>
        <p:guide orient="horz" pos="10205"/>
        <p:guide pos="4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5302386"/>
            <a:ext cx="12240181" cy="11279752"/>
          </a:xfrm>
        </p:spPr>
        <p:txBody>
          <a:bodyPr anchor="b"/>
          <a:lstStyle>
            <a:lvl1pPr algn="ctr">
              <a:defRPr sz="945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7017128"/>
            <a:ext cx="10800160" cy="7822326"/>
          </a:xfrm>
        </p:spPr>
        <p:txBody>
          <a:bodyPr/>
          <a:lstStyle>
            <a:lvl1pPr marL="0" indent="0" algn="ctr">
              <a:buNone/>
              <a:defRPr sz="3780"/>
            </a:lvl1pPr>
            <a:lvl2pPr marL="720090" indent="0" algn="ctr">
              <a:buNone/>
              <a:defRPr sz="3150"/>
            </a:lvl2pPr>
            <a:lvl3pPr marL="1440180" indent="0" algn="ctr">
              <a:buNone/>
              <a:defRPr sz="2835"/>
            </a:lvl3pPr>
            <a:lvl4pPr marL="2160270" indent="0" algn="ctr">
              <a:buNone/>
              <a:defRPr sz="2520"/>
            </a:lvl4pPr>
            <a:lvl5pPr marL="2879725" indent="0" algn="ctr">
              <a:buNone/>
              <a:defRPr sz="2520"/>
            </a:lvl5pPr>
            <a:lvl6pPr marL="3599815" indent="0" algn="ctr">
              <a:buNone/>
              <a:defRPr sz="2520"/>
            </a:lvl6pPr>
            <a:lvl7pPr marL="4319905" indent="0" algn="ctr">
              <a:buNone/>
              <a:defRPr sz="2520"/>
            </a:lvl7pPr>
            <a:lvl8pPr marL="5039995" indent="0" algn="ctr">
              <a:buNone/>
              <a:defRPr sz="2520"/>
            </a:lvl8pPr>
            <a:lvl9pPr marL="5760085" indent="0" algn="ctr">
              <a:buNone/>
              <a:defRPr sz="252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724962"/>
            <a:ext cx="3105046" cy="2745689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990015" y="1724962"/>
            <a:ext cx="9135135" cy="2745689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8077332"/>
            <a:ext cx="12420184" cy="13477201"/>
          </a:xfrm>
        </p:spPr>
        <p:txBody>
          <a:bodyPr anchor="b"/>
          <a:lstStyle>
            <a:lvl1pPr>
              <a:defRPr sz="945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82515" y="21682033"/>
            <a:ext cx="12420184" cy="7087342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2009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4018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6027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72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81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0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60085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90014" y="8624810"/>
            <a:ext cx="6120091" cy="2055705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290108" y="8624810"/>
            <a:ext cx="6120091" cy="2055705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724969"/>
            <a:ext cx="12420184" cy="626236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91892" y="7942328"/>
            <a:ext cx="6091964" cy="389241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20090" indent="0">
              <a:buNone/>
              <a:defRPr sz="3150" b="1"/>
            </a:lvl2pPr>
            <a:lvl3pPr marL="1440180" indent="0">
              <a:buNone/>
              <a:defRPr sz="2835" b="1"/>
            </a:lvl3pPr>
            <a:lvl4pPr marL="2160270" indent="0">
              <a:buNone/>
              <a:defRPr sz="2520" b="1"/>
            </a:lvl4pPr>
            <a:lvl5pPr marL="2879725" indent="0">
              <a:buNone/>
              <a:defRPr sz="2520" b="1"/>
            </a:lvl5pPr>
            <a:lvl6pPr marL="3599815" indent="0">
              <a:buNone/>
              <a:defRPr sz="2520" b="1"/>
            </a:lvl6pPr>
            <a:lvl7pPr marL="4319905" indent="0">
              <a:buNone/>
              <a:defRPr sz="2520" b="1"/>
            </a:lvl7pPr>
            <a:lvl8pPr marL="5039995" indent="0">
              <a:buNone/>
              <a:defRPr sz="2520" b="1"/>
            </a:lvl8pPr>
            <a:lvl9pPr marL="5760085" indent="0">
              <a:buNone/>
              <a:defRPr sz="252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91892" y="11834740"/>
            <a:ext cx="6091964" cy="1740712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290109" y="7942328"/>
            <a:ext cx="6121966" cy="389241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20090" indent="0">
              <a:buNone/>
              <a:defRPr sz="3150" b="1"/>
            </a:lvl2pPr>
            <a:lvl3pPr marL="1440180" indent="0">
              <a:buNone/>
              <a:defRPr sz="2835" b="1"/>
            </a:lvl3pPr>
            <a:lvl4pPr marL="2160270" indent="0">
              <a:buNone/>
              <a:defRPr sz="2520" b="1"/>
            </a:lvl4pPr>
            <a:lvl5pPr marL="2879725" indent="0">
              <a:buNone/>
              <a:defRPr sz="2520" b="1"/>
            </a:lvl5pPr>
            <a:lvl6pPr marL="3599815" indent="0">
              <a:buNone/>
              <a:defRPr sz="2520" b="1"/>
            </a:lvl6pPr>
            <a:lvl7pPr marL="4319905" indent="0">
              <a:buNone/>
              <a:defRPr sz="2520" b="1"/>
            </a:lvl7pPr>
            <a:lvl8pPr marL="5039995" indent="0">
              <a:buNone/>
              <a:defRPr sz="2520" b="1"/>
            </a:lvl8pPr>
            <a:lvl9pPr marL="5760085" indent="0">
              <a:buNone/>
              <a:defRPr sz="252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290109" y="11834740"/>
            <a:ext cx="6121966" cy="1740712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2159952"/>
            <a:ext cx="4644444" cy="7559834"/>
          </a:xfrm>
        </p:spPr>
        <p:txBody>
          <a:bodyPr anchor="b"/>
          <a:lstStyle>
            <a:lvl1pPr>
              <a:defRPr sz="50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121966" y="4664905"/>
            <a:ext cx="7290108" cy="23024494"/>
          </a:xfrm>
        </p:spPr>
        <p:txBody>
          <a:bodyPr/>
          <a:lstStyle>
            <a:lvl1pPr>
              <a:defRPr sz="5040"/>
            </a:lvl1pPr>
            <a:lvl2pPr>
              <a:defRPr sz="4410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91890" y="9719786"/>
            <a:ext cx="4644444" cy="18007107"/>
          </a:xfrm>
        </p:spPr>
        <p:txBody>
          <a:bodyPr/>
          <a:lstStyle>
            <a:lvl1pPr marL="0" indent="0">
              <a:buNone/>
              <a:defRPr sz="2520"/>
            </a:lvl1pPr>
            <a:lvl2pPr marL="720090" indent="0">
              <a:buNone/>
              <a:defRPr sz="2205"/>
            </a:lvl2pPr>
            <a:lvl3pPr marL="1440180" indent="0">
              <a:buNone/>
              <a:defRPr sz="1890"/>
            </a:lvl3pPr>
            <a:lvl4pPr marL="2160270" indent="0">
              <a:buNone/>
              <a:defRPr sz="1575"/>
            </a:lvl4pPr>
            <a:lvl5pPr marL="2879725" indent="0">
              <a:buNone/>
              <a:defRPr sz="1575"/>
            </a:lvl5pPr>
            <a:lvl6pPr marL="3599815" indent="0">
              <a:buNone/>
              <a:defRPr sz="1575"/>
            </a:lvl6pPr>
            <a:lvl7pPr marL="4319905" indent="0">
              <a:buNone/>
              <a:defRPr sz="1575"/>
            </a:lvl7pPr>
            <a:lvl8pPr marL="5039995" indent="0">
              <a:buNone/>
              <a:defRPr sz="1575"/>
            </a:lvl8pPr>
            <a:lvl9pPr marL="5760085" indent="0">
              <a:buNone/>
              <a:defRPr sz="1575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2159952"/>
            <a:ext cx="4644444" cy="7559834"/>
          </a:xfrm>
        </p:spPr>
        <p:txBody>
          <a:bodyPr anchor="b"/>
          <a:lstStyle>
            <a:lvl1pPr>
              <a:defRPr sz="50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4664905"/>
            <a:ext cx="7290108" cy="23024494"/>
          </a:xfrm>
        </p:spPr>
        <p:txBody>
          <a:bodyPr anchor="t"/>
          <a:lstStyle>
            <a:lvl1pPr marL="0" indent="0">
              <a:buNone/>
              <a:defRPr sz="5040"/>
            </a:lvl1pPr>
            <a:lvl2pPr marL="720090" indent="0">
              <a:buNone/>
              <a:defRPr sz="4410"/>
            </a:lvl2pPr>
            <a:lvl3pPr marL="1440180" indent="0">
              <a:buNone/>
              <a:defRPr sz="3780"/>
            </a:lvl3pPr>
            <a:lvl4pPr marL="2160270" indent="0">
              <a:buNone/>
              <a:defRPr sz="3150"/>
            </a:lvl4pPr>
            <a:lvl5pPr marL="2879725" indent="0">
              <a:buNone/>
              <a:defRPr sz="3150"/>
            </a:lvl5pPr>
            <a:lvl6pPr marL="3599815" indent="0">
              <a:buNone/>
              <a:defRPr sz="3150"/>
            </a:lvl6pPr>
            <a:lvl7pPr marL="4319905" indent="0">
              <a:buNone/>
              <a:defRPr sz="3150"/>
            </a:lvl7pPr>
            <a:lvl8pPr marL="5039995" indent="0">
              <a:buNone/>
              <a:defRPr sz="3150"/>
            </a:lvl8pPr>
            <a:lvl9pPr marL="5760085" indent="0">
              <a:buNone/>
              <a:defRPr sz="315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91890" y="9719786"/>
            <a:ext cx="4644444" cy="18007107"/>
          </a:xfrm>
        </p:spPr>
        <p:txBody>
          <a:bodyPr/>
          <a:lstStyle>
            <a:lvl1pPr marL="0" indent="0">
              <a:buNone/>
              <a:defRPr sz="2520"/>
            </a:lvl1pPr>
            <a:lvl2pPr marL="720090" indent="0">
              <a:buNone/>
              <a:defRPr sz="2205"/>
            </a:lvl2pPr>
            <a:lvl3pPr marL="1440180" indent="0">
              <a:buNone/>
              <a:defRPr sz="1890"/>
            </a:lvl3pPr>
            <a:lvl4pPr marL="2160270" indent="0">
              <a:buNone/>
              <a:defRPr sz="1575"/>
            </a:lvl4pPr>
            <a:lvl5pPr marL="2879725" indent="0">
              <a:buNone/>
              <a:defRPr sz="1575"/>
            </a:lvl5pPr>
            <a:lvl6pPr marL="3599815" indent="0">
              <a:buNone/>
              <a:defRPr sz="1575"/>
            </a:lvl6pPr>
            <a:lvl7pPr marL="4319905" indent="0">
              <a:buNone/>
              <a:defRPr sz="1575"/>
            </a:lvl7pPr>
            <a:lvl8pPr marL="5039995" indent="0">
              <a:buNone/>
              <a:defRPr sz="1575"/>
            </a:lvl8pPr>
            <a:lvl9pPr marL="5760085" indent="0">
              <a:buNone/>
              <a:defRPr sz="1575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724969"/>
            <a:ext cx="12420184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8624810"/>
            <a:ext cx="12420184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30029347"/>
            <a:ext cx="32400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30029347"/>
            <a:ext cx="486007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30029347"/>
            <a:ext cx="32400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40180" rtl="0" eaLnBrk="1" latinLnBrk="0" hangingPunct="1">
        <a:lnSpc>
          <a:spcPct val="90000"/>
        </a:lnSpc>
        <a:spcBef>
          <a:spcPct val="0"/>
        </a:spcBef>
        <a:buNone/>
        <a:defRPr sz="69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45" indent="-360045" algn="l" defTabSz="144018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800225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68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77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86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5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40004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20130" indent="-360045" algn="l" defTabSz="1440180" rtl="0" eaLnBrk="1" latinLnBrk="0" hangingPunct="1">
        <a:lnSpc>
          <a:spcPct val="90000"/>
        </a:lnSpc>
        <a:spcBef>
          <a:spcPts val="785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4018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60270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815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05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5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60085" algn="l" defTabSz="1440180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3"/>
          <p:cNvSpPr/>
          <p:nvPr/>
        </p:nvSpPr>
        <p:spPr>
          <a:xfrm>
            <a:off x="213" y="3372823"/>
            <a:ext cx="14400000" cy="4323378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8CBBF6">
                  <a:alpha val="2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lstStyle/>
          <a:p>
            <a:pPr algn="ctr">
              <a:spcBef>
                <a:spcPct val="50000"/>
              </a:spcBef>
            </a:pPr>
            <a:r>
              <a:rPr lang="en-US" altLang="zh-CN" sz="6600" b="1" dirty="0">
                <a:latin typeface="Calibri" panose="020F0502020204030204" pitchFamily="34" charset="0"/>
              </a:rPr>
              <a:t>Title of the Research Study</a:t>
            </a:r>
            <a:endParaRPr lang="en-US" altLang="zh-CN" sz="6600" b="1" dirty="0">
              <a:latin typeface="Calibri" panose="020F0502020204030204" pitchFamily="34" charset="0"/>
            </a:endParaRPr>
          </a:p>
          <a:p>
            <a:pPr algn="ctr"/>
            <a:r>
              <a:rPr lang="en-US" altLang="zh-CN" sz="3600" b="1" dirty="0">
                <a:latin typeface="Calibri" panose="020F0502020204030204" pitchFamily="34" charset="0"/>
              </a:rPr>
              <a:t>PEOPLE WHO DID THE STUDY</a:t>
            </a:r>
            <a:endParaRPr lang="en-US" altLang="zh-CN" sz="3600" b="1" dirty="0">
              <a:latin typeface="Calibri" panose="020F0502020204030204" pitchFamily="34" charset="0"/>
            </a:endParaRPr>
          </a:p>
          <a:p>
            <a:pPr algn="ctr"/>
            <a:r>
              <a:rPr lang="en-US" altLang="zh-CN" sz="3600" dirty="0">
                <a:latin typeface="Calibri" panose="020F0502020204030204" pitchFamily="34" charset="0"/>
              </a:rPr>
              <a:t>1Institute, Address, Country</a:t>
            </a:r>
            <a:endParaRPr lang="en-US" altLang="zh-CN" sz="3600" dirty="0">
              <a:latin typeface="Calibri" panose="020F0502020204030204" pitchFamily="34" charset="0"/>
            </a:endParaRPr>
          </a:p>
          <a:p>
            <a:pPr algn="ctr"/>
            <a:r>
              <a:rPr lang="en-US" altLang="zh-CN" sz="3600" dirty="0">
                <a:latin typeface="Calibri" panose="020F0502020204030204" pitchFamily="34" charset="0"/>
              </a:rPr>
              <a:t>2University, Address, Country</a:t>
            </a:r>
            <a:endParaRPr lang="en-US" altLang="zh-CN" sz="3600" dirty="0">
              <a:latin typeface="Calibri" panose="020F0502020204030204" pitchFamily="34" charset="0"/>
            </a:endParaRPr>
          </a:p>
          <a:p>
            <a:pPr algn="ctr"/>
            <a:r>
              <a:rPr lang="en-US" altLang="zh-CN" sz="3600" dirty="0">
                <a:latin typeface="Calibri" panose="020F0502020204030204" pitchFamily="34" charset="0"/>
              </a:rPr>
              <a:t>3University, Address, Country</a:t>
            </a:r>
            <a:endParaRPr lang="en-US" altLang="zh-CN" sz="3600" dirty="0">
              <a:latin typeface="Calibri" panose="020F0502020204030204" pitchFamily="34" charset="0"/>
            </a:endParaRPr>
          </a:p>
          <a:p>
            <a:pPr algn="ctr"/>
            <a:r>
              <a:rPr lang="en-US" altLang="zh-CN" sz="3600" dirty="0">
                <a:latin typeface="Calibri" panose="020F0502020204030204" pitchFamily="34" charset="0"/>
              </a:rPr>
              <a:t>*E-mail: Alex.Smith@corpmail.com </a:t>
            </a:r>
            <a:endParaRPr lang="en-US" altLang="zh-CN" sz="3600" dirty="0">
              <a:latin typeface="Calibri" panose="020F0502020204030204" pitchFamily="34" charset="0"/>
            </a:endParaRPr>
          </a:p>
        </p:txBody>
      </p:sp>
      <p:sp>
        <p:nvSpPr>
          <p:cNvPr id="10" name="AutoShape 4"/>
          <p:cNvSpPr/>
          <p:nvPr/>
        </p:nvSpPr>
        <p:spPr>
          <a:xfrm>
            <a:off x="0" y="7922454"/>
            <a:ext cx="14400000" cy="2429555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lstStyle/>
          <a:p>
            <a:pPr algn="ctr"/>
            <a:endParaRPr lang="en-US" altLang="zh-CN" sz="8500" dirty="0">
              <a:latin typeface="Calibri" panose="020F0502020204030204" pitchFamily="34" charset="0"/>
            </a:endParaRPr>
          </a:p>
        </p:txBody>
      </p:sp>
      <p:sp>
        <p:nvSpPr>
          <p:cNvPr id="17" name="Text Box 9"/>
          <p:cNvSpPr txBox="1"/>
          <p:nvPr/>
        </p:nvSpPr>
        <p:spPr>
          <a:xfrm>
            <a:off x="777769" y="8685904"/>
            <a:ext cx="6422337" cy="12254211"/>
          </a:xfrm>
          <a:prstGeom prst="rect">
            <a:avLst/>
          </a:prstGeom>
          <a:noFill/>
          <a:ln w="9525">
            <a:noFill/>
          </a:ln>
        </p:spPr>
        <p:txBody>
          <a:bodyPr wrap="square" lIns="90004" tIns="45001" rIns="90004" bIns="45001">
            <a:spAutoFit/>
          </a:bodyPr>
          <a:lstStyle/>
          <a:p>
            <a:pPr algn="ctr" defTabSz="603250">
              <a:lnSpc>
                <a:spcPct val="95000"/>
              </a:lnSpc>
            </a:pPr>
            <a:r>
              <a:rPr lang="en-US" altLang="zh-CN" sz="4400" b="1" dirty="0">
                <a:latin typeface="Calibri" panose="020F0502020204030204" pitchFamily="34" charset="0"/>
              </a:rPr>
              <a:t>Introduction</a:t>
            </a:r>
            <a:endParaRPr lang="en-US" altLang="zh-CN" sz="44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algn="ctr" defTabSz="603250">
              <a:lnSpc>
                <a:spcPct val="95000"/>
              </a:lnSpc>
            </a:pPr>
            <a:endParaRPr lang="en-US" altLang="zh-CN" sz="4400" b="1" dirty="0">
              <a:latin typeface="Calibri" panose="020F0502020204030204" pitchFamily="34" charset="0"/>
            </a:endParaRPr>
          </a:p>
          <a:p>
            <a:pPr algn="ctr" defTabSz="603250">
              <a:lnSpc>
                <a:spcPct val="95000"/>
              </a:lnSpc>
            </a:pPr>
            <a:r>
              <a:rPr lang="en-US" altLang="zh-CN" sz="4400" b="1" dirty="0">
                <a:latin typeface="Calibri" panose="020F0502020204030204" pitchFamily="34" charset="0"/>
              </a:rPr>
              <a:t>Methods</a:t>
            </a:r>
            <a:endParaRPr lang="en-US" altLang="zh-CN" sz="4400" b="1" dirty="0">
              <a:latin typeface="Calibri" panose="020F0502020204030204" pitchFamily="34" charset="0"/>
            </a:endParaRPr>
          </a:p>
          <a:p>
            <a:pPr algn="ctr"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18" name="Text Box 9"/>
          <p:cNvSpPr txBox="1"/>
          <p:nvPr/>
        </p:nvSpPr>
        <p:spPr>
          <a:xfrm>
            <a:off x="7588991" y="8685904"/>
            <a:ext cx="6033453" cy="21844528"/>
          </a:xfrm>
          <a:prstGeom prst="rect">
            <a:avLst/>
          </a:prstGeom>
          <a:noFill/>
          <a:ln w="9525">
            <a:noFill/>
          </a:ln>
        </p:spPr>
        <p:txBody>
          <a:bodyPr wrap="square" lIns="90004" tIns="45001" rIns="90004" bIns="45001">
            <a:spAutoFit/>
          </a:bodyPr>
          <a:lstStyle/>
          <a:p>
            <a:pPr algn="ctr" defTabSz="603250">
              <a:lnSpc>
                <a:spcPct val="95000"/>
              </a:lnSpc>
            </a:pPr>
            <a:r>
              <a:rPr lang="en-US" altLang="zh-CN" sz="4400" b="1" dirty="0">
                <a:latin typeface="Calibri" panose="020F0502020204030204" pitchFamily="34" charset="0"/>
              </a:rPr>
              <a:t>Results</a:t>
            </a:r>
            <a:endParaRPr lang="en-US" altLang="zh-CN" sz="44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</a:rPr>
              <a:t>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</a:endParaRPr>
          </a:p>
          <a:p>
            <a:pPr algn="ctr" defTabSz="603250">
              <a:lnSpc>
                <a:spcPct val="95000"/>
              </a:lnSpc>
            </a:pPr>
            <a:r>
              <a:rPr lang="en-US" altLang="zh-CN" sz="4400" b="1" dirty="0">
                <a:latin typeface="Calibri" panose="020F0502020204030204" pitchFamily="34" charset="0"/>
              </a:rPr>
              <a:t>Conclusions</a:t>
            </a:r>
            <a:endParaRPr lang="en-US" altLang="zh-CN" sz="4400" b="1" dirty="0">
              <a:latin typeface="Calibri" panose="020F0502020204030204" pitchFamily="34" charset="0"/>
            </a:endParaRPr>
          </a:p>
          <a:p>
            <a:pPr algn="just"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19" name="Rectangle 35"/>
          <p:cNvSpPr/>
          <p:nvPr/>
        </p:nvSpPr>
        <p:spPr>
          <a:xfrm>
            <a:off x="7650162" y="11226801"/>
            <a:ext cx="5735637" cy="96266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lstStyle/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</a:endParaRPr>
          </a:p>
        </p:txBody>
      </p:sp>
      <p:sp>
        <p:nvSpPr>
          <p:cNvPr id="20" name="Rectangle 35"/>
          <p:cNvSpPr/>
          <p:nvPr/>
        </p:nvSpPr>
        <p:spPr>
          <a:xfrm>
            <a:off x="7650162" y="21399571"/>
            <a:ext cx="5735637" cy="41735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lstStyle/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</a:endParaRPr>
          </a:p>
        </p:txBody>
      </p:sp>
      <p:sp>
        <p:nvSpPr>
          <p:cNvPr id="21" name="Rectangle 35"/>
          <p:cNvSpPr/>
          <p:nvPr/>
        </p:nvSpPr>
        <p:spPr>
          <a:xfrm>
            <a:off x="926677" y="20091401"/>
            <a:ext cx="5735637" cy="1115384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lstStyle/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343"/>
            <a:ext cx="14400000" cy="30646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1300</Words>
  <Application>WPS 演示</Application>
  <PresentationFormat>自定义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等线 Light</vt:lpstr>
      <vt:lpstr>Calibri Light</vt:lpstr>
      <vt:lpstr>等线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Administrator0</dc:creator>
  <cp:lastModifiedBy>四十二</cp:lastModifiedBy>
  <cp:revision>34</cp:revision>
  <dcterms:created xsi:type="dcterms:W3CDTF">2023-08-09T12:44:00Z</dcterms:created>
  <dcterms:modified xsi:type="dcterms:W3CDTF">2025-11-08T01:18:14Z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AF1EAA4D0D4E4AD492A0D67956A3A6E8_13</vt:lpwstr>
  </property>
</Properties>
</file>